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24E3B-7EC7-4E65-8A07-25D0331328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9A7D1C-E174-4E5C-9C75-7BA89CAAE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C5144-5852-45E8-811B-A5F37D83F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BF179-79E3-45A9-A715-9352ADD3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2201A-005B-4CA8-852E-22AF07E49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500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EA68-C5CB-4403-9D6B-AC306B781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C9E727-FDA1-4494-A2B8-859200236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D6D14-22CB-401D-8CB9-EF91D62CD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1E1A8-5627-43BC-9347-05510BF92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EDDA4-6F54-4E39-A640-649DF35FB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610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489D66-795B-4333-8BF3-049C27ED66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982180-2324-48C7-97E7-0392DD9725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8421A-0C2D-4D56-8785-B903FD981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521E6-7100-46C2-A4FB-64A9BF8FB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86486-9530-4A65-8591-3BB464856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07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16A14-ABB5-4EE7-B8B6-8FE08B0A9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9566B-30EC-435F-B802-4BE0A5CB6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1BDE0-F3AD-419E-BC18-9B8BD55A1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32616-B0B3-43D5-AAF5-1F410EF8E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4DA05-5F72-479D-BDF6-B67754A6E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28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2D541-2FCB-48A4-9D90-F4E6BE920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1DE283-4E6C-4493-8E46-B6D782C89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4D280-E5C1-43D1-A069-067036AFA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FD643-858F-4828-921C-7BC934BEB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196FC-5FA4-4DC7-A777-B15E4D04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25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6A8D4-979D-4981-9A79-F7F6184B9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15959-71D9-4FE3-B5D1-EA0AC9E263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27AEB-3118-4D14-94AC-F5CE83EA0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2E7CB0-B52E-4766-8234-A84EE5366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2A07A-72A9-4093-8DEA-A0AE982E6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5B957-2F8A-4632-A319-3ACF75F3C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166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957F8-4A28-47CF-87F5-633579D2A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89E51-E183-4A43-A26B-E83FF0B00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D9B4C9-3A3E-46D8-8339-635DD49AE5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0BFDBF-09F4-472B-8C32-0CC4B8762C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EE852C-A237-4838-A2FF-BC9B2C130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ADB2B6-BB52-45C5-A12D-16B19F66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AE116F-335A-42BD-AD13-FD078AF73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1C9E0E-DD7B-4425-8B41-A0E889562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228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202BE-0296-4097-8E53-9FE9BE2E6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7CE51C-2682-4DBA-B0A6-60DB37F93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5B8D4A-5278-4B66-B675-E3C394B97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D5B56A-022E-44EA-B9EE-1D0773311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9486BD-0B94-4F15-BC21-23F032BF0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7E2285-1D6B-4568-B4E4-9032925D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8A5DD-7B71-4AB3-BB79-7674CE591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68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D9285-D613-4C71-86C0-E0D59CA21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1792D-C05A-46B3-9E51-030B6DA07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F5D16-CEA3-40B0-B858-3E86648B8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F4F16-3A7A-4E2A-B5FE-31C1B44BC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7C2A57-92A1-4BD5-A61F-87D95707D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AB610-AC1D-4FFA-A5D7-244EA7ED6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3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336A5-EEC4-45E9-9B31-D010A5420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61FD1B-13F1-42AA-BD25-C464280022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1D9EFF-2DAA-4C43-997F-4832A1FE2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D8EEE-FEA3-439C-A671-BE6A97E66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C7205-B493-4B90-91B9-911D888CB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0883F-197A-47BD-A856-68739039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434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59BDA3-8DEE-4EC4-B1B6-329B1BBD6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93DC8-31DB-4232-BC07-2926D535B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B0DED-38AF-43B7-911F-41F1D19705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57F1C-3032-443B-996F-08705C983A3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4AA84-0A02-45FF-8A6C-B47EA0C4DC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E7814-F49D-4AD5-90CA-0F74137F95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C7628-0098-48E0-9E9F-92ECF296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140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indoor, different, equipment&#10;&#10;Description automatically generated">
            <a:extLst>
              <a:ext uri="{FF2B5EF4-FFF2-40B4-BE49-F238E27FC236}">
                <a16:creationId xmlns:a16="http://schemas.microsoft.com/office/drawing/2014/main" id="{EE27E8AB-A795-4B69-8219-6B10F7F02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79" y="210327"/>
            <a:ext cx="11857441" cy="62775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E5395B-A1DA-40E3-8BE0-1DB511F5055D}"/>
              </a:ext>
            </a:extLst>
          </p:cNvPr>
          <p:cNvSpPr txBox="1"/>
          <p:nvPr/>
        </p:nvSpPr>
        <p:spPr>
          <a:xfrm>
            <a:off x="1744937" y="3941200"/>
            <a:ext cx="544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0DFC85-DD73-4355-B182-3A0BC6AE680E}"/>
              </a:ext>
            </a:extLst>
          </p:cNvPr>
          <p:cNvSpPr txBox="1"/>
          <p:nvPr/>
        </p:nvSpPr>
        <p:spPr>
          <a:xfrm>
            <a:off x="5551727" y="3292160"/>
            <a:ext cx="544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292D4F-FCEE-419A-B95A-F3CC90A42C0A}"/>
              </a:ext>
            </a:extLst>
          </p:cNvPr>
          <p:cNvSpPr txBox="1"/>
          <p:nvPr/>
        </p:nvSpPr>
        <p:spPr>
          <a:xfrm>
            <a:off x="7945793" y="4172033"/>
            <a:ext cx="544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4B0D25-173C-44C6-86A2-F0A5B26C5790}"/>
              </a:ext>
            </a:extLst>
          </p:cNvPr>
          <p:cNvSpPr txBox="1"/>
          <p:nvPr/>
        </p:nvSpPr>
        <p:spPr>
          <a:xfrm>
            <a:off x="6095999" y="2828277"/>
            <a:ext cx="544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BE5627-E7E5-4E2E-A58A-C8BE93902DB1}"/>
              </a:ext>
            </a:extLst>
          </p:cNvPr>
          <p:cNvSpPr txBox="1"/>
          <p:nvPr/>
        </p:nvSpPr>
        <p:spPr>
          <a:xfrm>
            <a:off x="3866866" y="4310532"/>
            <a:ext cx="544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E0599B-BBA8-456E-894A-0E5BBA52CBFB}"/>
              </a:ext>
            </a:extLst>
          </p:cNvPr>
          <p:cNvSpPr txBox="1"/>
          <p:nvPr/>
        </p:nvSpPr>
        <p:spPr>
          <a:xfrm>
            <a:off x="4411138" y="2594856"/>
            <a:ext cx="544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984003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6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Bolen</dc:creator>
  <cp:lastModifiedBy>Ben Bolen</cp:lastModifiedBy>
  <cp:revision>4</cp:revision>
  <dcterms:created xsi:type="dcterms:W3CDTF">2021-06-04T04:55:42Z</dcterms:created>
  <dcterms:modified xsi:type="dcterms:W3CDTF">2021-06-04T18:48:37Z</dcterms:modified>
</cp:coreProperties>
</file>

<file path=docProps/thumbnail.jpeg>
</file>